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6" r:id="rId3"/>
    <p:sldId id="262" r:id="rId4"/>
    <p:sldId id="263" r:id="rId5"/>
    <p:sldId id="264" r:id="rId6"/>
    <p:sldId id="265" r:id="rId7"/>
    <p:sldId id="267" r:id="rId8"/>
    <p:sldId id="268" r:id="rId9"/>
    <p:sldId id="269" r:id="rId10"/>
    <p:sldId id="261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 autoAdjust="0"/>
  </p:normalViewPr>
  <p:slideViewPr>
    <p:cSldViewPr snapToGrid="0">
      <p:cViewPr varScale="1">
        <p:scale>
          <a:sx n="69" d="100"/>
          <a:sy n="69" d="100"/>
        </p:scale>
        <p:origin x="-560" y="-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vaneeth S Nair" userId="547273e0375bffab" providerId="LiveId" clId="{69FF1CB9-A18D-4544-A558-7A9F4024CA41}"/>
    <pc:docChg chg="undo custSel addSld modSld">
      <pc:chgData name="Navaneeth S Nair" userId="547273e0375bffab" providerId="LiveId" clId="{69FF1CB9-A18D-4544-A558-7A9F4024CA41}" dt="2020-12-23T07:30:58.826" v="304" actId="20577"/>
      <pc:docMkLst>
        <pc:docMk/>
      </pc:docMkLst>
      <pc:sldChg chg="modSp mod">
        <pc:chgData name="Navaneeth S Nair" userId="547273e0375bffab" providerId="LiveId" clId="{69FF1CB9-A18D-4544-A558-7A9F4024CA41}" dt="2020-12-23T07:30:58.826" v="304" actId="20577"/>
        <pc:sldMkLst>
          <pc:docMk/>
          <pc:sldMk cId="1691732335" sldId="257"/>
        </pc:sldMkLst>
        <pc:spChg chg="mod">
          <ac:chgData name="Navaneeth S Nair" userId="547273e0375bffab" providerId="LiveId" clId="{69FF1CB9-A18D-4544-A558-7A9F4024CA41}" dt="2020-12-23T07:25:32.288" v="82" actId="20577"/>
          <ac:spMkLst>
            <pc:docMk/>
            <pc:sldMk cId="1691732335" sldId="257"/>
            <ac:spMk id="2" creationId="{DBAED672-5873-44BA-9E5A-747CFFC4E859}"/>
          </ac:spMkLst>
        </pc:spChg>
        <pc:spChg chg="mod">
          <ac:chgData name="Navaneeth S Nair" userId="547273e0375bffab" providerId="LiveId" clId="{69FF1CB9-A18D-4544-A558-7A9F4024CA41}" dt="2020-12-23T07:30:58.826" v="304" actId="20577"/>
          <ac:spMkLst>
            <pc:docMk/>
            <pc:sldMk cId="1691732335" sldId="257"/>
            <ac:spMk id="3" creationId="{3EC64549-685F-480E-BDA8-349D3A613D09}"/>
          </ac:spMkLst>
        </pc:spChg>
      </pc:sldChg>
      <pc:sldChg chg="modSp mod">
        <pc:chgData name="Navaneeth S Nair" userId="547273e0375bffab" providerId="LiveId" clId="{69FF1CB9-A18D-4544-A558-7A9F4024CA41}" dt="2020-12-23T07:25:56.767" v="108" actId="20577"/>
        <pc:sldMkLst>
          <pc:docMk/>
          <pc:sldMk cId="1484640352" sldId="258"/>
        </pc:sldMkLst>
        <pc:spChg chg="mod">
          <ac:chgData name="Navaneeth S Nair" userId="547273e0375bffab" providerId="LiveId" clId="{69FF1CB9-A18D-4544-A558-7A9F4024CA41}" dt="2020-12-23T07:25:56.767" v="108" actId="20577"/>
          <ac:spMkLst>
            <pc:docMk/>
            <pc:sldMk cId="1484640352" sldId="258"/>
            <ac:spMk id="2" creationId="{FC70DD60-2FCC-40A9-BEC9-174BD5BE2283}"/>
          </ac:spMkLst>
        </pc:spChg>
        <pc:spChg chg="mod">
          <ac:chgData name="Navaneeth S Nair" userId="547273e0375bffab" providerId="LiveId" clId="{69FF1CB9-A18D-4544-A558-7A9F4024CA41}" dt="2020-12-23T07:11:53.937" v="60" actId="20577"/>
          <ac:spMkLst>
            <pc:docMk/>
            <pc:sldMk cId="1484640352" sldId="258"/>
            <ac:spMk id="3" creationId="{B8A7E126-5988-4E4C-BFAD-282069D54AB9}"/>
          </ac:spMkLst>
        </pc:spChg>
      </pc:sldChg>
      <pc:sldChg chg="modSp mod">
        <pc:chgData name="Navaneeth S Nair" userId="547273e0375bffab" providerId="LiveId" clId="{69FF1CB9-A18D-4544-A558-7A9F4024CA41}" dt="2020-12-23T07:26:04.539" v="116" actId="20577"/>
        <pc:sldMkLst>
          <pc:docMk/>
          <pc:sldMk cId="1982848330" sldId="259"/>
        </pc:sldMkLst>
        <pc:spChg chg="mod">
          <ac:chgData name="Navaneeth S Nair" userId="547273e0375bffab" providerId="LiveId" clId="{69FF1CB9-A18D-4544-A558-7A9F4024CA41}" dt="2020-12-23T07:26:04.539" v="116" actId="20577"/>
          <ac:spMkLst>
            <pc:docMk/>
            <pc:sldMk cId="1982848330" sldId="259"/>
            <ac:spMk id="2" creationId="{1F34C5E5-F66A-4543-8DDD-3AC2449DBCAC}"/>
          </ac:spMkLst>
        </pc:spChg>
        <pc:spChg chg="mod">
          <ac:chgData name="Navaneeth S Nair" userId="547273e0375bffab" providerId="LiveId" clId="{69FF1CB9-A18D-4544-A558-7A9F4024CA41}" dt="2020-12-23T07:21:28.906" v="65" actId="20577"/>
          <ac:spMkLst>
            <pc:docMk/>
            <pc:sldMk cId="1982848330" sldId="259"/>
            <ac:spMk id="3" creationId="{4D9C67BD-E5F9-48A2-8020-A574BD099CF8}"/>
          </ac:spMkLst>
        </pc:spChg>
      </pc:sldChg>
      <pc:sldChg chg="new">
        <pc:chgData name="Navaneeth S Nair" userId="547273e0375bffab" providerId="LiveId" clId="{69FF1CB9-A18D-4544-A558-7A9F4024CA41}" dt="2020-12-23T07:24:10.778" v="66" actId="680"/>
        <pc:sldMkLst>
          <pc:docMk/>
          <pc:sldMk cId="3860440346" sldId="260"/>
        </pc:sldMkLst>
      </pc:sldChg>
      <pc:sldChg chg="modSp new mod">
        <pc:chgData name="Navaneeth S Nair" userId="547273e0375bffab" providerId="LiveId" clId="{69FF1CB9-A18D-4544-A558-7A9F4024CA41}" dt="2020-12-23T07:27:48.651" v="127" actId="20577"/>
        <pc:sldMkLst>
          <pc:docMk/>
          <pc:sldMk cId="2730716941" sldId="261"/>
        </pc:sldMkLst>
        <pc:spChg chg="mod">
          <ac:chgData name="Navaneeth S Nair" userId="547273e0375bffab" providerId="LiveId" clId="{69FF1CB9-A18D-4544-A558-7A9F4024CA41}" dt="2020-12-23T07:27:48.651" v="127" actId="20577"/>
          <ac:spMkLst>
            <pc:docMk/>
            <pc:sldMk cId="2730716941" sldId="261"/>
            <ac:spMk id="2" creationId="{BB22AAF1-4BB8-4733-93A4-29DA21E073FA}"/>
          </ac:spMkLst>
        </pc:spChg>
      </pc:sldChg>
    </pc:docChg>
  </pc:docChgLst>
  <pc:docChgLst>
    <pc:chgData name="Navaneeth S Nair" userId="547273e0375bffab" providerId="LiveId" clId="{898DC50E-D32D-4CFC-B593-F6DC3A48AC7B}"/>
    <pc:docChg chg="undo custSel modSld modMainMaster">
      <pc:chgData name="Navaneeth S Nair" userId="547273e0375bffab" providerId="LiveId" clId="{898DC50E-D32D-4CFC-B593-F6DC3A48AC7B}" dt="2020-12-23T13:58:26.301" v="1035"/>
      <pc:docMkLst>
        <pc:docMk/>
      </pc:docMkLst>
      <pc:sldChg chg="modSp mod modTransition">
        <pc:chgData name="Navaneeth S Nair" userId="547273e0375bffab" providerId="LiveId" clId="{898DC50E-D32D-4CFC-B593-F6DC3A48AC7B}" dt="2020-12-23T13:56:08.934" v="1020"/>
        <pc:sldMkLst>
          <pc:docMk/>
          <pc:sldMk cId="2384912449" sldId="256"/>
        </pc:sldMkLst>
        <pc:spChg chg="mod">
          <ac:chgData name="Navaneeth S Nair" userId="547273e0375bffab" providerId="LiveId" clId="{898DC50E-D32D-4CFC-B593-F6DC3A48AC7B}" dt="2020-12-23T13:49:51.891" v="985"/>
          <ac:spMkLst>
            <pc:docMk/>
            <pc:sldMk cId="2384912449" sldId="256"/>
            <ac:spMk id="2" creationId="{21A2E657-A64D-400D-A4F5-794A63D7E7ED}"/>
          </ac:spMkLst>
        </pc:spChg>
        <pc:spChg chg="mod">
          <ac:chgData name="Navaneeth S Nair" userId="547273e0375bffab" providerId="LiveId" clId="{898DC50E-D32D-4CFC-B593-F6DC3A48AC7B}" dt="2020-12-23T13:49:51.891" v="985"/>
          <ac:spMkLst>
            <pc:docMk/>
            <pc:sldMk cId="2384912449" sldId="256"/>
            <ac:spMk id="3" creationId="{F21E42E3-E41C-4ABE-8853-F9066E11E892}"/>
          </ac:spMkLst>
        </pc:spChg>
      </pc:sldChg>
      <pc:sldChg chg="modSp mod modTransition">
        <pc:chgData name="Navaneeth S Nair" userId="547273e0375bffab" providerId="LiveId" clId="{898DC50E-D32D-4CFC-B593-F6DC3A48AC7B}" dt="2020-12-23T13:56:24.975" v="1021"/>
        <pc:sldMkLst>
          <pc:docMk/>
          <pc:sldMk cId="1691732335" sldId="257"/>
        </pc:sldMkLst>
        <pc:spChg chg="mod">
          <ac:chgData name="Navaneeth S Nair" userId="547273e0375bffab" providerId="LiveId" clId="{898DC50E-D32D-4CFC-B593-F6DC3A48AC7B}" dt="2020-12-23T13:49:51.891" v="985"/>
          <ac:spMkLst>
            <pc:docMk/>
            <pc:sldMk cId="1691732335" sldId="257"/>
            <ac:spMk id="2" creationId="{DBAED672-5873-44BA-9E5A-747CFFC4E859}"/>
          </ac:spMkLst>
        </pc:spChg>
        <pc:spChg chg="mod">
          <ac:chgData name="Navaneeth S Nair" userId="547273e0375bffab" providerId="LiveId" clId="{898DC50E-D32D-4CFC-B593-F6DC3A48AC7B}" dt="2020-12-23T13:55:29.923" v="1016" actId="255"/>
          <ac:spMkLst>
            <pc:docMk/>
            <pc:sldMk cId="1691732335" sldId="257"/>
            <ac:spMk id="3" creationId="{3EC64549-685F-480E-BDA8-349D3A613D09}"/>
          </ac:spMkLst>
        </pc:spChg>
      </pc:sldChg>
      <pc:sldChg chg="modSp mod modTransition">
        <pc:chgData name="Navaneeth S Nair" userId="547273e0375bffab" providerId="LiveId" clId="{898DC50E-D32D-4CFC-B593-F6DC3A48AC7B}" dt="2020-12-23T13:56:41.993" v="1023"/>
        <pc:sldMkLst>
          <pc:docMk/>
          <pc:sldMk cId="1484640352" sldId="258"/>
        </pc:sldMkLst>
        <pc:spChg chg="mod">
          <ac:chgData name="Navaneeth S Nair" userId="547273e0375bffab" providerId="LiveId" clId="{898DC50E-D32D-4CFC-B593-F6DC3A48AC7B}" dt="2020-12-23T13:49:51.891" v="985"/>
          <ac:spMkLst>
            <pc:docMk/>
            <pc:sldMk cId="1484640352" sldId="258"/>
            <ac:spMk id="2" creationId="{FC70DD60-2FCC-40A9-BEC9-174BD5BE2283}"/>
          </ac:spMkLst>
        </pc:spChg>
        <pc:spChg chg="mod">
          <ac:chgData name="Navaneeth S Nair" userId="547273e0375bffab" providerId="LiveId" clId="{898DC50E-D32D-4CFC-B593-F6DC3A48AC7B}" dt="2020-12-23T13:50:37.435" v="991" actId="1076"/>
          <ac:spMkLst>
            <pc:docMk/>
            <pc:sldMk cId="1484640352" sldId="258"/>
            <ac:spMk id="3" creationId="{B8A7E126-5988-4E4C-BFAD-282069D54AB9}"/>
          </ac:spMkLst>
        </pc:spChg>
      </pc:sldChg>
      <pc:sldChg chg="modSp mod modTransition">
        <pc:chgData name="Navaneeth S Nair" userId="547273e0375bffab" providerId="LiveId" clId="{898DC50E-D32D-4CFC-B593-F6DC3A48AC7B}" dt="2020-12-23T13:56:48.578" v="1024"/>
        <pc:sldMkLst>
          <pc:docMk/>
          <pc:sldMk cId="1982848330" sldId="259"/>
        </pc:sldMkLst>
        <pc:spChg chg="mod">
          <ac:chgData name="Navaneeth S Nair" userId="547273e0375bffab" providerId="LiveId" clId="{898DC50E-D32D-4CFC-B593-F6DC3A48AC7B}" dt="2020-12-23T13:49:51.891" v="985"/>
          <ac:spMkLst>
            <pc:docMk/>
            <pc:sldMk cId="1982848330" sldId="259"/>
            <ac:spMk id="2" creationId="{1F34C5E5-F66A-4543-8DDD-3AC2449DBCAC}"/>
          </ac:spMkLst>
        </pc:spChg>
        <pc:spChg chg="mod">
          <ac:chgData name="Navaneeth S Nair" userId="547273e0375bffab" providerId="LiveId" clId="{898DC50E-D32D-4CFC-B593-F6DC3A48AC7B}" dt="2020-12-23T13:50:43.195" v="992" actId="1076"/>
          <ac:spMkLst>
            <pc:docMk/>
            <pc:sldMk cId="1982848330" sldId="259"/>
            <ac:spMk id="3" creationId="{4D9C67BD-E5F9-48A2-8020-A574BD099CF8}"/>
          </ac:spMkLst>
        </pc:spChg>
      </pc:sldChg>
      <pc:sldChg chg="addSp delSp modSp mod modTransition">
        <pc:chgData name="Navaneeth S Nair" userId="547273e0375bffab" providerId="LiveId" clId="{898DC50E-D32D-4CFC-B593-F6DC3A48AC7B}" dt="2020-12-23T13:56:53.821" v="1025"/>
        <pc:sldMkLst>
          <pc:docMk/>
          <pc:sldMk cId="3860440346" sldId="260"/>
        </pc:sldMkLst>
        <pc:spChg chg="mod">
          <ac:chgData name="Navaneeth S Nair" userId="547273e0375bffab" providerId="LiveId" clId="{898DC50E-D32D-4CFC-B593-F6DC3A48AC7B}" dt="2020-12-23T13:49:51.891" v="985"/>
          <ac:spMkLst>
            <pc:docMk/>
            <pc:sldMk cId="3860440346" sldId="260"/>
            <ac:spMk id="2" creationId="{835CE28D-2764-49A1-B93A-372F3704023F}"/>
          </ac:spMkLst>
        </pc:spChg>
        <pc:spChg chg="mod">
          <ac:chgData name="Navaneeth S Nair" userId="547273e0375bffab" providerId="LiveId" clId="{898DC50E-D32D-4CFC-B593-F6DC3A48AC7B}" dt="2020-12-23T13:49:51.891" v="985"/>
          <ac:spMkLst>
            <pc:docMk/>
            <pc:sldMk cId="3860440346" sldId="260"/>
            <ac:spMk id="3" creationId="{2F916F8D-5FDC-4E4C-848C-EA43241AA4FF}"/>
          </ac:spMkLst>
        </pc:spChg>
        <pc:spChg chg="add del mod">
          <ac:chgData name="Navaneeth S Nair" userId="547273e0375bffab" providerId="LiveId" clId="{898DC50E-D32D-4CFC-B593-F6DC3A48AC7B}" dt="2020-12-23T13:52:26.265" v="996"/>
          <ac:spMkLst>
            <pc:docMk/>
            <pc:sldMk cId="3860440346" sldId="260"/>
            <ac:spMk id="4" creationId="{8FECFAB2-3878-422C-BE18-D29E55C393A0}"/>
          </ac:spMkLst>
        </pc:spChg>
        <pc:spChg chg="add del">
          <ac:chgData name="Navaneeth S Nair" userId="547273e0375bffab" providerId="LiveId" clId="{898DC50E-D32D-4CFC-B593-F6DC3A48AC7B}" dt="2020-12-23T13:52:54.573" v="1002"/>
          <ac:spMkLst>
            <pc:docMk/>
            <pc:sldMk cId="3860440346" sldId="260"/>
            <ac:spMk id="5" creationId="{27B7220F-D8AB-4C0F-9203-7C5167233095}"/>
          </ac:spMkLst>
        </pc:spChg>
        <pc:spChg chg="add del">
          <ac:chgData name="Navaneeth S Nair" userId="547273e0375bffab" providerId="LiveId" clId="{898DC50E-D32D-4CFC-B593-F6DC3A48AC7B}" dt="2020-12-23T13:53:15.839" v="1008"/>
          <ac:spMkLst>
            <pc:docMk/>
            <pc:sldMk cId="3860440346" sldId="260"/>
            <ac:spMk id="7" creationId="{9039BF9C-48CE-41D7-829C-070EC63A8DDF}"/>
          </ac:spMkLst>
        </pc:spChg>
        <pc:picChg chg="add mod">
          <ac:chgData name="Navaneeth S Nair" userId="547273e0375bffab" providerId="LiveId" clId="{898DC50E-D32D-4CFC-B593-F6DC3A48AC7B}" dt="2020-12-23T13:53:37.326" v="1014" actId="1076"/>
          <ac:picMkLst>
            <pc:docMk/>
            <pc:sldMk cId="3860440346" sldId="260"/>
            <ac:picMk id="6" creationId="{4604CF14-5520-41D0-A9FB-EC71D3C70F55}"/>
          </ac:picMkLst>
        </pc:picChg>
        <pc:picChg chg="add mod">
          <ac:chgData name="Navaneeth S Nair" userId="547273e0375bffab" providerId="LiveId" clId="{898DC50E-D32D-4CFC-B593-F6DC3A48AC7B}" dt="2020-12-23T13:53:42.132" v="1015" actId="1076"/>
          <ac:picMkLst>
            <pc:docMk/>
            <pc:sldMk cId="3860440346" sldId="260"/>
            <ac:picMk id="8" creationId="{522FF20D-7DB7-474F-9DE7-F7A5EDA81F4A}"/>
          </ac:picMkLst>
        </pc:picChg>
      </pc:sldChg>
      <pc:sldChg chg="modSp modTransition">
        <pc:chgData name="Navaneeth S Nair" userId="547273e0375bffab" providerId="LiveId" clId="{898DC50E-D32D-4CFC-B593-F6DC3A48AC7B}" dt="2020-12-23T13:58:26.301" v="1035"/>
        <pc:sldMkLst>
          <pc:docMk/>
          <pc:sldMk cId="2730716941" sldId="261"/>
        </pc:sldMkLst>
        <pc:spChg chg="mod">
          <ac:chgData name="Navaneeth S Nair" userId="547273e0375bffab" providerId="LiveId" clId="{898DC50E-D32D-4CFC-B593-F6DC3A48AC7B}" dt="2020-12-23T13:49:51.891" v="985"/>
          <ac:spMkLst>
            <pc:docMk/>
            <pc:sldMk cId="2730716941" sldId="261"/>
            <ac:spMk id="2" creationId="{BB22AAF1-4BB8-4733-93A4-29DA21E073FA}"/>
          </ac:spMkLst>
        </pc:spChg>
        <pc:spChg chg="mod">
          <ac:chgData name="Navaneeth S Nair" userId="547273e0375bffab" providerId="LiveId" clId="{898DC50E-D32D-4CFC-B593-F6DC3A48AC7B}" dt="2020-12-23T13:49:51.891" v="985"/>
          <ac:spMkLst>
            <pc:docMk/>
            <pc:sldMk cId="2730716941" sldId="261"/>
            <ac:spMk id="3" creationId="{2843C94D-C77D-485F-91C6-EA8DA166221F}"/>
          </ac:spMkLst>
        </pc:spChg>
      </pc:sldChg>
      <pc:sldMasterChg chg="setBg modSldLayout">
        <pc:chgData name="Navaneeth S Nair" userId="547273e0375bffab" providerId="LiveId" clId="{898DC50E-D32D-4CFC-B593-F6DC3A48AC7B}" dt="2020-12-23T13:50:15.575" v="989"/>
        <pc:sldMasterMkLst>
          <pc:docMk/>
          <pc:sldMasterMk cId="4274344772" sldId="2147483672"/>
        </pc:sldMasterMkLst>
        <pc:sldLayoutChg chg="setBg">
          <pc:chgData name="Navaneeth S Nair" userId="547273e0375bffab" providerId="LiveId" clId="{898DC50E-D32D-4CFC-B593-F6DC3A48AC7B}" dt="2020-12-23T13:50:15.575" v="989"/>
          <pc:sldLayoutMkLst>
            <pc:docMk/>
            <pc:sldMasterMk cId="4274344772" sldId="2147483672"/>
            <pc:sldLayoutMk cId="2802688848" sldId="2147483673"/>
          </pc:sldLayoutMkLst>
        </pc:sldLayoutChg>
        <pc:sldLayoutChg chg="setBg">
          <pc:chgData name="Navaneeth S Nair" userId="547273e0375bffab" providerId="LiveId" clId="{898DC50E-D32D-4CFC-B593-F6DC3A48AC7B}" dt="2020-12-23T13:50:15.575" v="989"/>
          <pc:sldLayoutMkLst>
            <pc:docMk/>
            <pc:sldMasterMk cId="4274344772" sldId="2147483672"/>
            <pc:sldLayoutMk cId="2708733945" sldId="2147483675"/>
          </pc:sldLayoutMkLst>
        </pc:sldLayoutChg>
      </pc:sldMasterChg>
    </pc:docChg>
  </pc:docChgLst>
</pc:chgInfo>
</file>

<file path=ppt/media/image1.png>
</file>

<file path=ppt/media/image2.jpeg>
</file>

<file path=ppt/media/image3.png>
</file>

<file path=ppt/media/image4.jpeg>
</file>

<file path=ppt/media/image5.pn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802688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9374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2015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37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708733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8700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6482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614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7969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50314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420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6D533FB-3D57-49CC-B57B-25314A36017B}" type="datetimeFigureOut">
              <a:rPr lang="en-IN" smtClean="0"/>
              <a:t>24-12-2020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DD11DA5-1A82-403D-A611-E680BCA504A8}" type="slidenum">
              <a:rPr lang="en-IN" smtClean="0"/>
              <a:t>‹#›</a:t>
            </a:fld>
            <a:endParaRPr lang="en-IN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4344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A2E657-A64D-400D-A4F5-794A63D7E7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MedWise</a:t>
            </a:r>
            <a:br>
              <a:rPr lang="en-US" dirty="0"/>
            </a:br>
            <a:r>
              <a:rPr lang="en-US" sz="2400" dirty="0"/>
              <a:t>Personal Health Assistant</a:t>
            </a:r>
            <a:endParaRPr lang="en-IN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21E42E3-E41C-4ABE-8853-F9066E11E8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17579" y="4427334"/>
            <a:ext cx="6831673" cy="1086237"/>
          </a:xfrm>
        </p:spPr>
        <p:txBody>
          <a:bodyPr>
            <a:normAutofit/>
          </a:bodyPr>
          <a:lstStyle/>
          <a:p>
            <a:pPr algn="r"/>
            <a:r>
              <a:rPr lang="en-IN" sz="2000" dirty="0" smtClean="0"/>
              <a:t>A project by </a:t>
            </a:r>
            <a:r>
              <a:rPr lang="en-IN" sz="2400" b="1" dirty="0" smtClean="0"/>
              <a:t>Cooki</a:t>
            </a:r>
            <a:r>
              <a:rPr lang="en-IN" sz="2400" b="1" dirty="0" smtClean="0"/>
              <a:t>e Army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238491244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22AAF1-4BB8-4733-93A4-29DA21E07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Demo</a:t>
            </a:r>
          </a:p>
        </p:txBody>
      </p:sp>
      <p:pic>
        <p:nvPicPr>
          <p:cNvPr id="4" name="medwise">
            <a:hlinkClick r:id="" action="ppaction://media"/>
            <a:extLst>
              <a:ext uri="{FF2B5EF4-FFF2-40B4-BE49-F238E27FC236}">
                <a16:creationId xmlns:a16="http://schemas.microsoft.com/office/drawing/2014/main" xmlns="" id="{3BFC8D1C-4E76-40A2-B769-DFD31C4F502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47208" y="8836"/>
            <a:ext cx="3160451" cy="6849164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3071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4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284" y="1274618"/>
            <a:ext cx="7590238" cy="4269509"/>
          </a:xfrm>
        </p:spPr>
      </p:pic>
    </p:spTree>
    <p:extLst>
      <p:ext uri="{BB962C8B-B14F-4D97-AF65-F5344CB8AC3E}">
        <p14:creationId xmlns:p14="http://schemas.microsoft.com/office/powerpoint/2010/main" val="1950600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70DD60-2FCC-40A9-BEC9-174BD5BE2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6987309" cy="1485900"/>
          </a:xfrm>
        </p:spPr>
        <p:txBody>
          <a:bodyPr/>
          <a:lstStyle/>
          <a:p>
            <a:r>
              <a:rPr lang="en-US" dirty="0"/>
              <a:t>What is MedWise?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8A7E126-5988-4E4C-BFAD-282069D54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48648"/>
            <a:ext cx="6664036" cy="4609169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IN" sz="2000" b="1" i="1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 mobile app that connects doctors and patients through a secure platform</a:t>
            </a:r>
          </a:p>
          <a:p>
            <a:pPr lvl="1"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Ø"/>
            </a:pPr>
            <a:r>
              <a:rPr lang="en-IN" i="0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Connect with doctors nearby.</a:t>
            </a:r>
          </a:p>
          <a:p>
            <a:pPr lvl="1"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Ø"/>
            </a:pPr>
            <a:r>
              <a:rPr lang="en-IN" i="0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Consult doctors using chat, call or video call.</a:t>
            </a:r>
          </a:p>
          <a:p>
            <a:pPr lvl="1"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Ø"/>
            </a:pPr>
            <a:r>
              <a:rPr lang="en-IN" i="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Pay according to </a:t>
            </a:r>
            <a:r>
              <a:rPr lang="en-IN" i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IN" i="0" smtClean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mode</a:t>
            </a:r>
            <a:r>
              <a:rPr lang="en-IN" i="0" smtClean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i="0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of consultation.</a:t>
            </a:r>
          </a:p>
          <a:p>
            <a:pPr lvl="1">
              <a:lnSpc>
                <a:spcPct val="107000"/>
              </a:lnSpc>
              <a:spcAft>
                <a:spcPts val="800"/>
              </a:spcAft>
              <a:buFont typeface="Wingdings" pitchFamily="2" charset="2"/>
              <a:buChar char="Ø"/>
            </a:pPr>
            <a:r>
              <a:rPr lang="en-IN" i="0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Other features like task reminders, analysis, medical history etc..     </a:t>
            </a: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More on that in the coming slides</a:t>
            </a:r>
            <a:endParaRPr lang="en-IN" i="0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30352" lvl="1" indent="0">
              <a:lnSpc>
                <a:spcPct val="107000"/>
              </a:lnSpc>
              <a:spcAft>
                <a:spcPts val="800"/>
              </a:spcAft>
              <a:buNone/>
            </a:pPr>
            <a:endParaRPr lang="en-IN" i="0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604CF14-5520-41D0-A9FB-EC71D3C70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5235" y="160490"/>
            <a:ext cx="3041613" cy="659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3618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AED672-5873-44BA-9E5A-747CFFC4E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MedWise?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EC64549-685F-480E-BDA8-349D3A613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4715"/>
            <a:ext cx="10515600" cy="5042516"/>
          </a:xfrm>
        </p:spPr>
        <p:txBody>
          <a:bodyPr anchor="ctr"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b="1" dirty="0">
                <a:solidFill>
                  <a:srgbClr val="33333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People preferring to get treatment from home, relying on home remedies.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i="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Physical presence of patients at health center's and hospitals is not an option these days because of fear of getting infected by COVID 19.</a:t>
            </a:r>
          </a:p>
          <a:p>
            <a:pPr lvl="1">
              <a:buFont typeface="Wingdings" pitchFamily="2" charset="2"/>
              <a:buChar char="Ø"/>
            </a:pPr>
            <a:endParaRPr lang="en-US" sz="1800" i="0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sz="1800" i="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People are trying their level best to get their medication done from their homes.</a:t>
            </a:r>
          </a:p>
          <a:p>
            <a:pPr lvl="1">
              <a:buFont typeface="Wingdings" pitchFamily="2" charset="2"/>
              <a:buChar char="Ø"/>
            </a:pPr>
            <a:endParaRPr lang="en-US" sz="1800" i="0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sz="1800" i="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Often they rely on home remedies even for some serious ailments which actually needs the consultation of a doctor.</a:t>
            </a:r>
          </a:p>
          <a:p>
            <a:pPr lvl="1">
              <a:buFont typeface="Wingdings" pitchFamily="2" charset="2"/>
              <a:buChar char="Ø"/>
            </a:pPr>
            <a:endParaRPr lang="en-US" sz="1800" i="0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US" sz="1800" i="0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Through the medwise app, patients can consult with doctors and decide what is their best course of treatment.</a:t>
            </a:r>
            <a:endParaRPr lang="en-IN" sz="1800" i="0" dirty="0">
              <a:solidFill>
                <a:srgbClr val="333333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marL="530352" lvl="1" indent="0">
              <a:buNone/>
            </a:pPr>
            <a:endParaRPr lang="en-IN" sz="1800" dirty="0">
              <a:solidFill>
                <a:srgbClr val="333333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6769989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AED672-5873-44BA-9E5A-747CFFC4E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MedWise?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EC64549-685F-480E-BDA8-349D3A613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4715"/>
            <a:ext cx="10515600" cy="5042516"/>
          </a:xfrm>
        </p:spPr>
        <p:txBody>
          <a:bodyPr anchor="ctr">
            <a:noAutofit/>
          </a:bodyPr>
          <a:lstStyle/>
          <a:p>
            <a:pPr lvl="1">
              <a:buFont typeface="Wingdings" pitchFamily="2" charset="2"/>
              <a:buChar char="v"/>
            </a:pPr>
            <a:r>
              <a:rPr lang="en-US" b="1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Makes treatment and follow ups more efficient</a:t>
            </a:r>
          </a:p>
          <a:p>
            <a:pPr marL="530352" lvl="1" indent="0">
              <a:buNone/>
            </a:pPr>
            <a:endParaRPr lang="en-US" sz="1800" b="1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2">
              <a:buFont typeface="Wingdings" pitchFamily="2" charset="2"/>
              <a:buChar char="Ø"/>
            </a:pP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Busy with work? No time to attend follow up sessions at the hospital?</a:t>
            </a:r>
          </a:p>
          <a:p>
            <a:pPr lvl="2">
              <a:buFont typeface="Wingdings" pitchFamily="2" charset="2"/>
              <a:buChar char="Ø"/>
            </a:pPr>
            <a:endParaRPr lang="en-US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2">
              <a:buFont typeface="Wingdings" pitchFamily="2" charset="2"/>
              <a:buChar char="Ø"/>
            </a:pP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Why not consult doctors from your home using the medwise app.</a:t>
            </a:r>
          </a:p>
          <a:p>
            <a:pPr lvl="2">
              <a:buFont typeface="Wingdings" pitchFamily="2" charset="2"/>
              <a:buChar char="Ø"/>
            </a:pPr>
            <a:endParaRPr lang="en-US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2">
              <a:buFont typeface="Wingdings" pitchFamily="2" charset="2"/>
              <a:buChar char="Ø"/>
            </a:pP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How can doctors treat you if they don't have your hospital files or prescriptions, you might wonder..</a:t>
            </a:r>
          </a:p>
          <a:p>
            <a:pPr marL="987552" lvl="2" indent="0">
              <a:buNone/>
            </a:pPr>
            <a:endParaRPr lang="en-US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2">
              <a:buFont typeface="Wingdings" pitchFamily="2" charset="2"/>
              <a:buChar char="Ø"/>
            </a:pP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Medwise app has a feature of securely storing your medical history, prescriptions, test results etc.</a:t>
            </a:r>
          </a:p>
          <a:p>
            <a:pPr marL="987552" lvl="2" indent="0">
              <a:buNone/>
            </a:pPr>
            <a:endParaRPr lang="en-IN" sz="1600" dirty="0">
              <a:solidFill>
                <a:srgbClr val="333333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9529277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AED672-5873-44BA-9E5A-747CFFC4E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60633"/>
            <a:ext cx="9601200" cy="1485900"/>
          </a:xfrm>
        </p:spPr>
        <p:txBody>
          <a:bodyPr/>
          <a:lstStyle/>
          <a:p>
            <a:r>
              <a:rPr lang="en-US" dirty="0"/>
              <a:t>Why MedWise?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EC64549-685F-480E-BDA8-349D3A613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4715"/>
            <a:ext cx="10515600" cy="5042516"/>
          </a:xfrm>
        </p:spPr>
        <p:txBody>
          <a:bodyPr anchor="ctr">
            <a:noAutofit/>
          </a:bodyPr>
          <a:lstStyle/>
          <a:p>
            <a:pPr lvl="1">
              <a:buFont typeface="Wingdings" pitchFamily="2" charset="2"/>
              <a:buChar char="v"/>
            </a:pPr>
            <a:r>
              <a:rPr lang="en-US" b="1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Plan your daily routine</a:t>
            </a:r>
          </a:p>
          <a:p>
            <a:pPr lvl="2">
              <a:buFont typeface="Wingdings" pitchFamily="2" charset="2"/>
              <a:buChar char="Ø"/>
            </a:pP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Using the to-do list feature, set tasks and reminders</a:t>
            </a:r>
          </a:p>
          <a:p>
            <a:pPr marL="987552" lvl="2" indent="0">
              <a:buNone/>
            </a:pPr>
            <a:endParaRPr lang="en-US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2">
              <a:buFont typeface="Wingdings" pitchFamily="2" charset="2"/>
              <a:buChar char="Ø"/>
            </a:pP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Both patients and doctors can analyze task completion data, having graphs and numbers for each category - medicine, exercise, diet etc.</a:t>
            </a:r>
          </a:p>
          <a:p>
            <a:pPr lvl="2">
              <a:buFont typeface="Wingdings" pitchFamily="2" charset="2"/>
              <a:buChar char="Ø"/>
            </a:pPr>
            <a:endParaRPr lang="en-IN" dirty="0">
              <a:solidFill>
                <a:srgbClr val="333333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1">
              <a:buFont typeface="Wingdings" pitchFamily="2" charset="2"/>
              <a:buChar char="v"/>
            </a:pPr>
            <a:r>
              <a:rPr lang="en-US" b="1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Doctors can monitor their patients progress</a:t>
            </a:r>
          </a:p>
          <a:p>
            <a:pPr lvl="2">
              <a:buFont typeface="Wingdings" pitchFamily="2" charset="2"/>
              <a:buChar char="Ø"/>
            </a:pP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For diet control, Rehab from injuries and surgeries etc.</a:t>
            </a:r>
          </a:p>
          <a:p>
            <a:pPr lvl="2">
              <a:buFont typeface="Wingdings" pitchFamily="2" charset="2"/>
              <a:buChar char="Ø"/>
            </a:pPr>
            <a:endParaRPr lang="en-US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2">
              <a:buFont typeface="Wingdings" pitchFamily="2" charset="2"/>
              <a:buChar char="Ø"/>
            </a:pP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Having analysis feature will help in the monitoring process</a:t>
            </a:r>
          </a:p>
          <a:p>
            <a:pPr lvl="2">
              <a:buFont typeface="Wingdings" pitchFamily="2" charset="2"/>
              <a:buChar char="Ø"/>
            </a:pPr>
            <a:endParaRPr lang="en-US" sz="1600" b="1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1679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AED672-5873-44BA-9E5A-747CFFC4E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MedWise?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EC64549-685F-480E-BDA8-349D3A613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4715"/>
            <a:ext cx="10515600" cy="5042516"/>
          </a:xfrm>
        </p:spPr>
        <p:txBody>
          <a:bodyPr anchor="ctr">
            <a:noAutofit/>
          </a:bodyPr>
          <a:lstStyle/>
          <a:p>
            <a:pPr lvl="1">
              <a:buFont typeface="Wingdings" pitchFamily="2" charset="2"/>
              <a:buChar char="v"/>
            </a:pPr>
            <a:r>
              <a:rPr lang="en-US" b="1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What’s in it for the doctors?</a:t>
            </a:r>
          </a:p>
          <a:p>
            <a:pPr marL="530352" lvl="1" indent="0">
              <a:buNone/>
            </a:pPr>
            <a:endParaRPr lang="en-US" b="1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2">
              <a:buFont typeface="Wingdings" pitchFamily="2" charset="2"/>
              <a:buChar char="Ø"/>
            </a:pP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Doctors can set their own rates for each mode of consultation - chat, call or video call.</a:t>
            </a:r>
          </a:p>
          <a:p>
            <a:pPr marL="987552" lvl="2" indent="0">
              <a:buNone/>
            </a:pPr>
            <a:endParaRPr lang="en-US" dirty="0">
              <a:solidFill>
                <a:srgbClr val="333333"/>
              </a:solidFill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lvl="2">
              <a:buFont typeface="Wingdings" pitchFamily="2" charset="2"/>
              <a:buChar char="Ø"/>
            </a:pPr>
            <a:r>
              <a:rPr lang="en-US" dirty="0">
                <a:solidFill>
                  <a:srgbClr val="333333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Reduce the number of hours spent at hospitals</a:t>
            </a:r>
            <a:endParaRPr lang="en-IN" dirty="0">
              <a:solidFill>
                <a:srgbClr val="333333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04964072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34C5E5-F66A-4543-8DDD-3AC2449DB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9C67BD-E5F9-48A2-8020-A574BD099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820423"/>
            <a:ext cx="6131476" cy="3967818"/>
          </a:xfrm>
        </p:spPr>
        <p:txBody>
          <a:bodyPr anchor="ctr"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To-dos list feature in the app, which has the patients routine planned either by the doctor or by the patient himself.</a:t>
            </a:r>
          </a:p>
          <a:p>
            <a:pPr marL="0" indent="0">
              <a:buNone/>
            </a:pPr>
            <a:endParaRPr lang="en-IN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Receive task reminders on time</a:t>
            </a:r>
          </a:p>
          <a:p>
            <a:pPr marL="0" indent="0">
              <a:buNone/>
            </a:pPr>
            <a:r>
              <a:rPr lang="en-IN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	 </a:t>
            </a:r>
          </a:p>
          <a:p>
            <a:pPr>
              <a:buFont typeface="Wingdings" panose="05000000000000000000" pitchFamily="2" charset="2"/>
              <a:buChar char="v"/>
            </a:pPr>
            <a:endParaRPr lang="en-IN" sz="2800" dirty="0"/>
          </a:p>
        </p:txBody>
      </p:sp>
      <p:pic>
        <p:nvPicPr>
          <p:cNvPr id="4" name="Picture 2" descr="C:\Users\Navaneeth R\Pictures\task page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837" y="142019"/>
            <a:ext cx="2997382" cy="6494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594939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34C5E5-F66A-4543-8DDD-3AC2449DB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9C67BD-E5F9-48A2-8020-A574BD099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820423"/>
            <a:ext cx="6131476" cy="3967818"/>
          </a:xfrm>
        </p:spPr>
        <p:txBody>
          <a:bodyPr anchor="ctr">
            <a:normAutofit fontScale="92500" lnSpcReduction="20000"/>
          </a:bodyPr>
          <a:lstStyle/>
          <a:p>
            <a:pPr>
              <a:buFont typeface="Arial" pitchFamily="34" charset="0"/>
              <a:buChar char="•"/>
            </a:pPr>
            <a:endParaRPr lang="en-IN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endParaRPr lang="en-IN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200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Filter doctors on the basis of specialization, rating and reviews.</a:t>
            </a:r>
          </a:p>
          <a:p>
            <a:pPr>
              <a:buFont typeface="Arial" pitchFamily="34" charset="0"/>
              <a:buChar char="•"/>
            </a:pPr>
            <a:endParaRPr lang="en-IN" sz="2200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200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Patients with several health issues can maintain contact with doctors of different specialisations using a single app. </a:t>
            </a:r>
          </a:p>
          <a:p>
            <a:pPr>
              <a:buFont typeface="Arial" pitchFamily="34" charset="0"/>
              <a:buChar char="•"/>
            </a:pPr>
            <a:endParaRPr lang="en-IN" sz="2200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200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Consultation using chat, call or video call facilities.</a:t>
            </a:r>
          </a:p>
          <a:p>
            <a:pPr>
              <a:buFont typeface="Arial" pitchFamily="34" charset="0"/>
              <a:buChar char="•"/>
            </a:pPr>
            <a:endParaRPr lang="en-IN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endParaRPr lang="en-IN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22FF20D-7DB7-474F-9DE7-F7A5EDA81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1960" y="160491"/>
            <a:ext cx="2969664" cy="6434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508620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34C5E5-F66A-4543-8DDD-3AC2449DB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9C67BD-E5F9-48A2-8020-A574BD099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820423"/>
            <a:ext cx="6131476" cy="3967818"/>
          </a:xfrm>
        </p:spPr>
        <p:txBody>
          <a:bodyPr anchor="ctr">
            <a:normAutofit/>
          </a:bodyPr>
          <a:lstStyle/>
          <a:p>
            <a:pPr>
              <a:buFont typeface="Arial" pitchFamily="34" charset="0"/>
              <a:buChar char="•"/>
            </a:pPr>
            <a:endParaRPr lang="en-IN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endParaRPr lang="en-IN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200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Analysis page – of task completion data</a:t>
            </a:r>
          </a:p>
          <a:p>
            <a:pPr>
              <a:buFont typeface="Arial" pitchFamily="34" charset="0"/>
              <a:buChar char="•"/>
            </a:pPr>
            <a:endParaRPr lang="en-IN" sz="2200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IN" sz="2200" dirty="0">
                <a:solidFill>
                  <a:srgbClr val="333333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Securely store medical history of patients, including prescriptions and test results</a:t>
            </a:r>
            <a:endParaRPr lang="en-IN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Arial" pitchFamily="34" charset="0"/>
              <a:buChar char="•"/>
            </a:pPr>
            <a:endParaRPr lang="en-IN" dirty="0">
              <a:solidFill>
                <a:srgbClr val="333333"/>
              </a:solidFill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800" dirty="0"/>
          </a:p>
        </p:txBody>
      </p:sp>
      <p:pic>
        <p:nvPicPr>
          <p:cNvPr id="1026" name="Picture 2" descr="C:\Users\Navaneeth R\Pictures\analysis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0584" y="157018"/>
            <a:ext cx="3042671" cy="6592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0036402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476</TotalTime>
  <Words>431</Words>
  <Application>Microsoft Office PowerPoint</Application>
  <PresentationFormat>Custom</PresentationFormat>
  <Paragraphs>69</Paragraphs>
  <Slides>11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Crop</vt:lpstr>
      <vt:lpstr>MedWise Personal Health Assistant</vt:lpstr>
      <vt:lpstr>What is MedWise?</vt:lpstr>
      <vt:lpstr>Why MedWise?</vt:lpstr>
      <vt:lpstr>Why MedWise?</vt:lpstr>
      <vt:lpstr>Why MedWise?</vt:lpstr>
      <vt:lpstr>Why MedWise?</vt:lpstr>
      <vt:lpstr>Features</vt:lpstr>
      <vt:lpstr>Features</vt:lpstr>
      <vt:lpstr>Features</vt:lpstr>
      <vt:lpstr>  Demo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Navaneeth S Nair</dc:creator>
  <cp:lastModifiedBy>Navaneeth R</cp:lastModifiedBy>
  <cp:revision>27</cp:revision>
  <dcterms:created xsi:type="dcterms:W3CDTF">2020-12-23T05:10:02Z</dcterms:created>
  <dcterms:modified xsi:type="dcterms:W3CDTF">2020-12-24T16:00:41Z</dcterms:modified>
</cp:coreProperties>
</file>

<file path=docProps/thumbnail.jpeg>
</file>